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1B1E38-4128-4BB0-B474-B0B61A77459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05F2BE-CF1C-4C50-A4A4-12E3E1BCA2B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An example of the input to the PC analysis used to identify the most common 8-EMG burst combinations (across-muscle temporal synergies). With 27 letter transitions as the input (WHI…OLA), the analysis resulted in 27 PCs. PC1 is shown in (b), with the color-coded waveforms for the 8 muscles stretched across the panel or (in the inset) overlaid, with 0 representing the average EMG level. The average EMG level plus the weighted combination of the 27 PCs perfectly reconstructed the EMG vector for each letter transition. The analysis was done separately for each subject; these data are from subject 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ADEBF2-ABAD-4DF4-A0DC-CBB06201773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803–815, </a:t>
            </a:r>
            <a:r>
              <a:rPr lang="en-US" altLang="en-US" sz="1000">
                <a:solidFill>
                  <a:srgbClr val="333333"/>
                </a:solidFill>
                <a:hlinkClick r:id="rId3"/>
              </a:rPr>
              <a:t>https://doi.org/10.1093/cercor/bhk033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An example of the input to the PC analysis used to identify the most common 8-EMG burst combinations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An example of the input to the PC analysis used to identify the most common 8-EMG burst combinations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2024-04-26T19:54:42Z</dcterms:modified>
</cp:coreProperties>
</file>