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9D4A3B-288D-4C13-B6FE-866FEBA381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C0DDFB-D9B3-4CFB-AC14-E3518C5F7E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Convergence among hypocarnivores. (A) Palatal view of skull of the extant viverrid, Arctictis binturong, (B) Occlusal view of the upper and lower cheek teeth of an ursine bear (teeth labeled as in Fig. 2). Palatal view of skulls and lateral view of mandibles of (C) extinct canid, Phlaocyon leucosteus, and (D) the extant raccoon, Procyon lotor. All skulls are drawn to approximately the same condylobasal length. (A) from Gregory and Hellman (1939), (B) from Hunt (1998b), (C) from Wang et al. (1999), and (D) from Wortman and Matthew (1899).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92662C-148B-41EC-AAAD-D9D537F882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m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47, Issue 1, July 2007, Pages 147–163, </a:t>
            </a:r>
            <a:r>
              <a:rPr lang="en-US" altLang="en-US" sz="1000">
                <a:solidFill>
                  <a:srgbClr val="333333"/>
                </a:solidFill>
                <a:hlinkClick r:id="rId3"/>
              </a:rPr>
              <a:t>https://doi.org/10.1093/icb/icm016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Convergence among hypocarnivores. (A) Palatal view of skull of the extant viverrid, Arctictis binturong,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Convergence among hypocarnivores. (A) Palatal view of skull of the extant viverrid, Arctictis binturong,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2024-04-26T01:37:28Z</dcterms:modified>
</cp:coreProperties>
</file>