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4C912-8691-46FB-94F0-D34DB4E40D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F29704-6D2D-46AF-8D84-13A463AE90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9B6D3B-BE24-4198-B8D4-0ED76ACF12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2024-04-26T05:03:08Z</dcterms:modified>
</cp:coreProperties>
</file>