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CADED-D86C-4AB7-A0D9-621AC3C27F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720019-A865-442B-BB1E-2322C275B0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Frequency of first prostate-specific antigen (PSA) tests and repeat tests in the US population as generated by microsimulation screening analysis (MISCAN). The frequencies are for men aged 50–84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A597B-2A2B-4ABE-A101-2BCC81E78B1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Observed and predicted age-adjusted incidence per 1000 man-years for men aged 50–84 years in the US models. In model 1, prostate-specific antigen (PSA) screening in the US population is the same as in the Rotterdam section of the European Randomized Study of Screening for Prostate Cancer (ERSPC–Rotterdam). In model 2, the sensitivity of PSA screening is lower in the US population than in ERSPC–Rotterdam.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6A597B-2A2B-4ABE-A101-2BCC81E78B1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p5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p53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5, 3 March 2010, Pages 352–355, </a:t>
            </a:r>
            <a:r>
              <a:rPr lang="en-US" altLang="en-US" sz="1000">
                <a:solidFill>
                  <a:srgbClr val="333333"/>
                </a:solidFill>
                <a:hlinkClick r:id="rId3"/>
              </a:rPr>
              <a:t>https://doi.org/10.1093/jnci/djp533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Frequency of first prostate-specific antigen (PSA) tests and repeat tests in the US population as generated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102, Issue 5, 3 March 2010, Pages 352–355, </a:t>
            </a:r>
            <a:r>
              <a:rPr lang="en-US" altLang="en-US" sz="1000">
                <a:solidFill>
                  <a:srgbClr val="333333"/>
                </a:solidFill>
                <a:hlinkClick r:id="rId3"/>
              </a:rPr>
              <a:t>https://doi.org/10.1093/jnci/djp533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Observed and predicted age-adjusted incidence per 1000 man-years for men aged 50–84 years in the US models.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82800" y="1371600"/>
            <a:ext cx="49659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Frequency of first prostate-specific antigen (PSA) tests and repeat tests in the US population as generated ...</vt:lpstr>
      <vt:lpstr>Figure 2 Observed and predicted age-adjusted incidence per 1000 man-years for men aged 50–84 years in the US models.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2024-04-27T01:54:44Z</dcterms:modified>
</cp:coreProperties>
</file>