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92129-D60B-43AC-953E-72278F7634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238AC-34BC-44C5-85B2-41BBDC464F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MRC breathlessness scale (adapted from [1]).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Society of Occupational Medicine.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FF8F4-9AED-4A89-A026-7CFB2AC61C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m1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58, Issue 3, May 2008, Pages 226–227,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https://doi.org/10.1093/occmed/kqm162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MRC breathlessness scale (adapted from [1]).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8029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MRC breathlessness scale (adapted from [1]).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2024-04-27T04:39:06Z</dcterms:modified>
</cp:coreProperties>
</file>