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CC434-62E3-4871-B7F5-C1AB68E26A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13B04-306A-4084-9D7B-C3CDB3D456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Deterrence with uncertainty.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CB760-77E5-4B8A-9333-8F643E76CC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ybsec/tyv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Cyber Secur</a:t>
            </a:r>
            <a:r>
              <a:rPr lang="en-US" altLang="en-US" sz="1000">
                <a:solidFill>
                  <a:srgbClr val="333333"/>
                </a:solidFill>
              </a:rPr>
              <a:t>, Volume 1, Issue 1, September 2015, Pages 53–67,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https://doi.org/10.1093/cybsec/tyv003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Deterrence with uncertainty.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Deterrence with uncertainty.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2024-04-26T03:29:32Z</dcterms:modified>
</cp:coreProperties>
</file>