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BC3F0-FFEC-4614-94F7-996E0D30ED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A7DFCA-F435-4FE3-B76C-7AAFF6B799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Relation between left ventricular systolic function and mortality in subgroup of patients according to patient characteristics. Adjusted for age, gender, hypertension, diabetes, ischaemic heart disease, renal failure, prior stroke, chronic atrial fibrillation and pharmacological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D8F4DC-E914-4113-B2C9-5A0DA5E648E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All cause mortality with respect to pharmacological treatment. Adjusted for age, gender, hypertension, diabetes, ischaemic heart disease, renal failure, prior stroke, chronic atrial fibrillation and pharmacological treatment. LVSD: left ventricular systolic dysfunction PLVF: preserved left ventricular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D8F4DC-E914-4113-B2C9-5A0DA5E648E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ehj.2004.06.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ehj.2004.06.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25, Issue 14, 1 July 2004, Pages 1214–1220, </a:t>
            </a:r>
            <a:r>
              <a:rPr lang="en-US" altLang="en-US" sz="1000">
                <a:solidFill>
                  <a:srgbClr val="333333"/>
                </a:solidFill>
                <a:hlinkClick r:id="rId3"/>
              </a:rPr>
              <a:t>https://doi.org/10.1016/j.ehj.2004.06.006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Relation between left ventricular systolic function and mortality in subgroup of patients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3481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25, Issue 14, 1 July 2004, Pages 1214–1220, </a:t>
            </a:r>
            <a:r>
              <a:rPr lang="en-US" altLang="en-US" sz="1000">
                <a:solidFill>
                  <a:srgbClr val="333333"/>
                </a:solidFill>
                <a:hlinkClick r:id="rId3"/>
              </a:rPr>
              <a:t>https://doi.org/10.1016/j.ehj.2004.06.006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All cause mortality with respect to pharmacological treatment. Adjusted for age, gender, hypertension,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94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2 Relation between left ventricular systolic function and mortality in subgroup of patients according to ...</vt:lpstr>
      <vt:lpstr>Fig. 1 All cause mortality with respect to pharmacological treatment. Adjusted for age, gender, hypertension,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2024-04-26T12:28:32Z</dcterms:modified>
</cp:coreProperties>
</file>