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7BA25-C39E-481A-B4C4-F2AB11301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C4D83-1C91-461B-A8FF-09492CDDD4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1D100-313E-4E0A-80ED-59100106CD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2024-04-26T18:03:51Z</dcterms:modified>
</cp:coreProperties>
</file>