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3C9C8-EFE5-4150-A0CB-69D03EC096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81A-F041-4712-8B63-F510107AE9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Nubia—Antarctica and Somalia—Antarctica poles of rotation for spreading rates only (squares), transform fault azimuths only (triangles), and combined spreading rates and transform fault azimuths (diamonds) assuming that a narrow Nubia—Somalia boundary intersects the Southwest Indian ridge (SWIR) near 28°E. Solid symbols indicate Somalia—Antarctica poles. Open symbols indicate Nubia—Antarctica poles. Ellipsoids show 95 per cent confidence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A4056-D08A-4CF5-B1D2-41B4148BA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221–238,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Nubia—Antarctica and Somalia—Antarctica poles of rotation for spreading rates only (squares), transform fault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Nubia—Antarctica and Somalia—Antarctica poles of rotation for spreading rates only (squares), transform fault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2024-04-26T13:20:16Z</dcterms:modified>
</cp:coreProperties>
</file>