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ED8EF4-645D-4A23-986F-80C3AC32C0F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034895-557A-40BF-A3ED-8E7FE68D799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Concentration-dependent growth inhibition of Chlamydomonas sp. strain Ev-29 by the crude extract of Fischerella sp. strain 52-1 from the culture liquid. Chlamydomonas cells were grown in the presence of the following concentrations of Fischerella extract: 500 (△), 50 (▲), 25 (○), 12 (●) and 5 μg mL−1 (◆); control (◊). The controls contained the solvent only. Vertical bars are SEs generated from the mean of three replicates.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Federation of European Microbiological Societies Published by Blackwell Publishing Ltd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67778A-4E32-4160-AEE1-5D31F306BC2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Inhibition of photosynthesis in Chlamydomonas sp. strain Ev-29 by the lipophilic extract of Fischerella sp. strain 52-1. Inhibition was dependent on extract concentration and time. The crude extract was obtained from the culture liquid and dry residue dissolved in ethyl alcohol. The following concentrations of Fischerella crude extract were used: 30 (△), 20 (○), 10 (◊), 7.5 (◻), 5 (▲), 3 (▪), 1 (●) and 0.1 μg mL−1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Federation of European Microbiological Societies Published by Blackwell Publishing Ltd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67778A-4E32-4160-AEE1-5D31F306BC2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(a) Electron micrographs showing normal cells of Chlamydomonas sp. strain Ev-29 and (b) disintegration of cell structures after 24 h of exposure to the crude toxin extract from the culture liquid of Fischerella sp. strain 52-1. N, nucleus; T, tylakoids; P, pyrenoid. Scale bar, 1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Federation of European Microbiological Societies Published by Blackwell Publishing Ltd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67778A-4E32-4160-AEE1-5D31F306BC20}"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41.2008.00439.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41.2008.00439.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41.2008.00439.x"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64, Issue 1, April 2008, Pages 55–64, </a:t>
            </a:r>
            <a:r>
              <a:rPr lang="en-US" altLang="en-US" sz="1000">
                <a:solidFill>
                  <a:srgbClr val="333333"/>
                </a:solidFill>
                <a:hlinkClick r:id="rId3"/>
              </a:rPr>
              <a:t>https://doi.org/10.1111/j.1574-6941.2008.00439.x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Concentration-dependent growth inhibition of Chlamydomonas sp. strain Ev-29 by the crude extract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123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64, Issue 1, April 2008, Pages 55–64, </a:t>
            </a:r>
            <a:r>
              <a:rPr lang="en-US" altLang="en-US" sz="1000">
                <a:solidFill>
                  <a:srgbClr val="333333"/>
                </a:solidFill>
                <a:hlinkClick r:id="rId3"/>
              </a:rPr>
              <a:t>https://doi.org/10.1111/j.1574-6941.2008.00439.x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Inhibition of photosynthesis in Chlamydomonas sp. strain Ev-29 by the lipophilic extract of Fischerella sp.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1757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64, Issue 1, April 2008, Pages 55–64, </a:t>
            </a:r>
            <a:r>
              <a:rPr lang="en-US" altLang="en-US" sz="1000">
                <a:solidFill>
                  <a:srgbClr val="333333"/>
                </a:solidFill>
                <a:hlinkClick r:id="rId3"/>
              </a:rPr>
              <a:t>https://doi.org/10.1111/j.1574-6941.2008.00439.x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(a) Electron micrographs showing normal cells of Chlamydomonas sp. strain Ev-29 and (b) disintegration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1791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1 Concentration-dependent growth inhibition of Chlamydomonas sp. strain Ev-29 by the crude extract of ...</vt:lpstr>
      <vt:lpstr>2 Inhibition of photosynthesis in Chlamydomonas sp. strain Ev-29 by the lipophilic extract of Fischerella sp. ...</vt:lpstr>
      <vt:lpstr>3 (a) Electron micrographs showing normal cells of Chlamydomonas sp. strain Ev-29 and (b) disintegration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2024-04-26T06:32:29Z</dcterms:modified>
</cp:coreProperties>
</file>