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A4399-20BA-4F3E-9334-5FEE2E8D58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7BC3FA-2208-42C0-B09D-485B2F7D38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BDE296-9D0E-4CE7-87CB-CE2717030F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2024-04-27T04:07:51Z</dcterms:modified>
</cp:coreProperties>
</file>