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A0F445-4B4E-4FF5-B1A4-E28C014A2D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6A4C82-0CA6-46A5-9755-017C745E1F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6. (A) Distribution of berries on the framework molecular phylogeny. (B) Distribution of berries with stone cells on the framework molecular phylogeny.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DDAEF-0410-4D6C-85BD-D58EDB008E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f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53, Issue 377, 1 October 2002, Pages 2001–2022,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https://doi.org/10.1093/jxb/erf068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6. (A) Distribution of berries on the framework molecular phylogeny. (B) Distribution of berries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6. (A) Distribution of berries on the framework molecular phylogeny. (B) Distribution of berries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2024-04-26T03:59:16Z</dcterms:modified>
</cp:coreProperties>
</file>