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FC100-6943-4F06-9FB1-BFD335851C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E78D88-D318-49A0-9575-F85DFA959C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9B30B-DFB2-4B2C-AEAD-10FEB693B8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2024-04-26T21:55:30Z</dcterms:modified>
</cp:coreProperties>
</file>