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63E700-AA51-48C4-8709-E5E643541E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52A8C6-5ADD-4F1D-806D-55D43ABA12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Parvalbumin (A–D) and lectin (E) staining in the sensory cortex of wild-type (A) and mutant (B–E) animals. (A, B) Low-magnification views show the distribution of PV+ neurons. (C) A confocal image (1 μm thick optical slice) shows PV− cell body profiles surrounded by perisomatic structures (arrows). (D, E) Double labelling of PV+ (D) and WFA+ (E) cells in the visual field shows co-localization (arrows). Scale bars indicate 200 μm (A, B), 20 μm (C) and 50 μm (D, 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1F5EE0-08F7-4B7E-BC52-7D329D0B79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950–962,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Parvalbumin (A–D) and lectin (E) staining in the sensory cortex of wild-type (A) and mutant (B–E) animals.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Parvalbumin (A–D) and lectin (E) staining in the sensory cortex of wild-type (A) and mutant (B–E) animals.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2024-04-27T01:40:47Z</dcterms:modified>
</cp:coreProperties>
</file>