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C3806-AC7F-4992-B468-7B3523FF22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46A12-E072-4DCF-9518-348AF1CCB1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measure of high-valuation institutions (plain green) and the asset supply (dashed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EFE7E-7090-4922-8A8A-4891E635EF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realized holdings with continuous-updating are represented by the downward sloping curve (dash-dotted red). The realized holdings with infrequent updating are represented by the sawtooth curve (solid green). The consecutive holding plans with infrequent updating are represented by hump-shaped curves (dotted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EFE7E-7090-4922-8A8A-4891E635EF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function Qu for various values of σ.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EFE7E-7090-4922-8A8A-4891E635EF8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relationship between size of the shock, 1 − μh,0, and volume per unit of asset supply (left panel), between the size of the shock and price drop in percent (middle panel), and between price drop and volume (right panel), for known preferences (dashed red curves) vs. uncertain preferences (plain blue curves).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EFE7E-7090-4922-8A8A-4891E635EF8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relationship between individual trading volume and trading profits (left panel), between individual average inventory and trading profits (middle panel), and between individual average inventory and trading profits (right panel), for known preferences (red x-marks) vs. uncertain preferences (blue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EFE7E-7090-4922-8A8A-4891E635EF8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estud/rdu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estud/rdu0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estud/rdu0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estud/rdu00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estud/rdu00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81, Issue 4, October 2014, Pages 1401–1437, </a:t>
            </a:r>
            <a:r>
              <a:rPr lang="en-US" altLang="en-US" sz="1000">
                <a:solidFill>
                  <a:srgbClr val="333333"/>
                </a:solidFill>
                <a:hlinkClick r:id="rId3"/>
              </a:rPr>
              <a:t>https://doi.org/10.1093/restud/rdu008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measure of high-valuation institutions (plain green) and the asset supply (dashed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940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81, Issue 4, October 2014, Pages 1401–1437, </a:t>
            </a:r>
            <a:r>
              <a:rPr lang="en-US" altLang="en-US" sz="1000">
                <a:solidFill>
                  <a:srgbClr val="333333"/>
                </a:solidFill>
                <a:hlinkClick r:id="rId3"/>
              </a:rPr>
              <a:t>https://doi.org/10.1093/restud/rdu008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realized holdings with continuous-updating are represented by the downward sloping curve (dash-dotted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182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81, Issue 4, October 2014, Pages 1401–1437, </a:t>
            </a:r>
            <a:r>
              <a:rPr lang="en-US" altLang="en-US" sz="1000">
                <a:solidFill>
                  <a:srgbClr val="333333"/>
                </a:solidFill>
                <a:hlinkClick r:id="rId3"/>
              </a:rPr>
              <a:t>https://doi.org/10.1093/restud/rdu008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function Q</a:t>
            </a:r>
            <a:r>
              <a:rPr lang="en-US" altLang="en-US" b="0" baseline="-25000"/>
              <a:t>u</a:t>
            </a:r>
            <a:r>
              <a:rPr lang="en-US" altLang="en-US" b="0"/>
              <a:t> for various values of σ.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34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81, Issue 4, October 2014, Pages 1401–1437, </a:t>
            </a:r>
            <a:r>
              <a:rPr lang="en-US" altLang="en-US" sz="1000">
                <a:solidFill>
                  <a:srgbClr val="333333"/>
                </a:solidFill>
                <a:hlinkClick r:id="rId3"/>
              </a:rPr>
              <a:t>https://doi.org/10.1093/restud/rdu008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relationship between size of the shock, 1 − μ</a:t>
            </a:r>
            <a:r>
              <a:rPr lang="en-US" altLang="en-US" b="0" baseline="-25000"/>
              <a:t>h,0</a:t>
            </a:r>
            <a:r>
              <a:rPr lang="en-US" altLang="en-US" b="0"/>
              <a:t>, and volume per unit of asset supply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9518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81, Issue 4, October 2014, Pages 1401–1437, </a:t>
            </a:r>
            <a:r>
              <a:rPr lang="en-US" altLang="en-US" sz="1000">
                <a:solidFill>
                  <a:srgbClr val="333333"/>
                </a:solidFill>
                <a:hlinkClick r:id="rId3"/>
              </a:rPr>
              <a:t>https://doi.org/10.1093/restud/rdu008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relationship between individual trading volume and trading profits (left panel), between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5694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measure of high-valuation institutions (plain green) and the asset supply (dashed red).
</vt:lpstr>
      <vt:lpstr>Figure 3 The realized holdings with continuous-updating are represented by the downward sloping curve (dash-dotted ...</vt:lpstr>
      <vt:lpstr>Figure 2 The function Qu for various values of σ.
</vt:lpstr>
      <vt:lpstr>Figure 4 The relationship between size of the shock, 1 − μh,0, and volume per unit of asset supply (left ...</vt:lpstr>
      <vt:lpstr>Figure 5 The relationship between individual trading volume and trading profits (left panel), between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2024-04-26T12:37:09Z</dcterms:modified>
</cp:coreProperties>
</file>