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888B79-E8A8-4B77-88BF-4C4A4D533B0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2157E3-74F3-474B-8E1C-B531B97A243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Segmentation of PHC. Posterior to the gyrus intralimbicus, the EC and PRC are replaced by the PHC. The rules for the medial and lateral borders are identical to the rules for segmentation of the PRC when no EC is present (A). When visible, the calcarine sulcus (cas) was chosen as the medial border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D0E0CD-F980-403F-935D-B0E56741391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3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1342–1353, </a:t>
            </a:r>
            <a:r>
              <a:rPr lang="en-US" altLang="en-US" sz="1000">
                <a:solidFill>
                  <a:srgbClr val="333333"/>
                </a:solidFill>
                <a:hlinkClick r:id="rId3"/>
              </a:rPr>
              <a:t>https://doi.org/10.1093/cercor/12.12.1342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Segmentation of PHC. Posterior to the gyrus intralimbicus, the EC and PRC are replaced by the PHC. The rules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Segmentation of PHC. Posterior to the gyrus intralimbicus, the EC and PRC are replaced by the PHC. The rules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2024-09-18T20:23:38Z</dcterms:modified>
</cp:coreProperties>
</file>