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0A44D8-26A4-42AF-B12E-94C9D7B92F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F4D51-C20C-442E-A510-F249C51900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BF8BB-5571-4386-8D4F-EC3CD827CD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2024-04-27T02:20:18Z</dcterms:modified>
</cp:coreProperties>
</file>