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5F61D-B8E5-4B17-824F-3E0AB69DEE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DC5E28-E322-4CB3-B539-846BD047FE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Parametric effect of objective face gender. (A) Whole-brain analysis testing a parametric modulation by objective gender, revealing responses in a bilateral region in lateral FG (Fig. 3 and Table 1). (B) The magnitude of response (beta values) in the lateral FG is plotted as a function of each level of objective gender. As sexually dimorphic face content monotonically increased, this region showed linearly increasing responses. Error bars denote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CF791-295A-48F8-9925-C543EAE4A1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1314–1322,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Parametric effect of objective face gender. (A) Whole-brain analysis testing a parametric modulation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Parametric effect of objective face gender. (A) Whole-brain analysis testing a parametric modulation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2024-04-26T16:30:34Z</dcterms:modified>
</cp:coreProperties>
</file>