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D9B95-3DA8-4A36-8C2B-5032DF706E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5A483-A3CA-442C-B2D9-EDDE6126E8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Golgi-impreganted pyramidal neuron in the ACd, black arrows indicate basal dendrites, white arrow indicates apical dendrite. The inset shows a dendritic segment of an apical branch. All visible protrusions (two representative examples are indicated with arrows) were counted as spines.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445D2-5AB0-4000-84C0-B00C52840F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802–808,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Representative Golgi-impreganted pyramidal neuron in the ACd, black arrows indicate basal dendrites, white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Representative Golgi-impreganted pyramidal neuron in the ACd, black arrows indicate basal dendrites, white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2024-09-20T03:38:10Z</dcterms:modified>
</cp:coreProperties>
</file>