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0C8A3E5-5770-4E07-A630-88DF24CC73A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87AE94E-15F7-4576-9E5A-6017A8F4433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Representative Golgi-impreganted pyramidal neuron in the ACd, black arrows indicate basal dendrites, white arrow indicates apical dendrite. The inset shows a dendritic segment of an apical branch. All visible protrusions (two representative examples are indicated with arrows) were counted as spines.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Cerebral Cortex V 15 N 6 © Oxford University Press 2004;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F45C0E-6508-40A7-94CF-7BF2AEF0721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h181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15, Issue 6, June 2005, Pages 802–808,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https://doi.org/10.1093/cercor/bhh181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Representative Golgi-impreganted pyramidal neuron in the ACd, black arrows indicate basal dendrites, white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Representative Golgi-impreganted pyramidal neuron in the ACd, black arrows indicate basal dendrites, white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2024-09-19T01:04:11Z</dcterms:modified>
</cp:coreProperties>
</file>