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5A0E64-A013-49AA-B153-FA3D302DC8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6BC292-6792-42B1-8D0F-AAFF07220F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Typical histological features of hepatosplenic T-cell lymphoma in biopsies of spleen, bone marrow, and liver.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European Society for Medical Oncology.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A994A3-072D-4046-B0DA-5C00ED4AE3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curve for overall survival.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European Society for Medical Oncology.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A994A3-072D-4046-B0DA-5C00ED4AE3B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curve for overall survival by gender.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European Society for Medical Oncology.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A994A3-072D-4046-B0DA-5C00ED4AE3B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n75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nnonc/mdn75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annonc/mdn75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20, Issue 6, June 2009, Pages 1080–1085,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https://doi.org/10.1093/annonc/mdn751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Typical histological features of hepatosplenic T-cell lymphoma in biopsies of spleen, bone marrow,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6855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20, Issue 6, June 2009, Pages 1080–1085,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https://doi.org/10.1093/annonc/mdn751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Kaplan–Meier curve for overall survival.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33232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20, Issue 6, June 2009, Pages 1080–1085,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https://doi.org/10.1093/annonc/mdn751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Kaplan–Meier curve for overall survival by gender.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35554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Typical histological features of hepatosplenic T-cell lymphoma in biopsies of spleen, bone marrow, and ...</vt:lpstr>
      <vt:lpstr>Figure 2. Kaplan–Meier curve for overall survival.
</vt:lpstr>
      <vt:lpstr>Figure 3. Kaplan–Meier curve for overall survival by gender.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2024-04-27T03:28:05Z</dcterms:modified>
</cp:coreProperties>
</file>