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D2ECC2-0811-4B82-88E1-A418359726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16B70C-B998-4CDD-B423-BF4A642AB8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4. Accumulation of Amadori products (A, B) and Maillard products (C, D) in mung bean axes during storage at 33 °C. Water contents are shown in parentheses. Data are the means ±SE. Bars smaller than symbols are not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BB14BB-9866-475D-B56A-D453D8E80E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xb/erg0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54, Issue 384, 1 March 2003, Pages 1057–1067,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https://doi.org/10.1093/jxb/erg092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4. Accumulation of Amadori products (A, B) and Maillard products (C, D) in mung bean axes during storage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4. Accumulation of Amadori products (A, B) and Maillard products (C, D) in mung bean axes during storage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2024-04-26T13:52:02Z</dcterms:modified>
</cp:coreProperties>
</file>