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0C7C473-EAA3-4A34-B5F4-305E535A6A2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65E207-1CE6-4209-B7FE-4C8E9474CB6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Power of different methods when heterogeneity exists. We assumed that only two out of five studies had an effect size of relative risk 1.2. Splitting refers to a strategy that splits shared controls into individual studies. FE, fixed effects model. RE, random effects model of Han and Eskin (10).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039DDE-0D7D-4B4C-8A04-E38D2C5B755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Power of different methods. Splitting refers to a strategy that splits shared controls into individual studies.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039DDE-0D7D-4B4C-8A04-E38D2C5B755F}"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simple example of our decoupling approach. Ω and ΩDecoupled are the covariance matrices of the statistics of three studies A, B and C before and after decoupling, respectively. The thickness of the edges denotes the amount of correlation between the studies. After decoupling, the size of the nodes reflects the information that the studies contain in terms of the inverse variance.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039DDE-0D7D-4B4C-8A04-E38D2C5B755F}"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The number of eQTL identified by different methods in the 4 or 10 mouse tissue dataset of Sul et al. (27). We applied decoupling to account for the correlation of estimates between tissues caused by within-individual correlations between tissues. TBT, tissue-by-tissue approach that examines each tissue separately and takes the minimum q-value.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039DDE-0D7D-4B4C-8A04-E38D2C5B755F}"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w04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w04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w049"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mg/ddw049"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9, 1 May 2016, Pages 1857–1866, </a:t>
            </a:r>
            <a:r>
              <a:rPr lang="en-US" altLang="en-US" sz="1000">
                <a:solidFill>
                  <a:srgbClr val="333333"/>
                </a:solidFill>
                <a:hlinkClick r:id="rId3"/>
              </a:rPr>
              <a:t>https://doi.org/10.1093/hmg/ddw049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Power of different methods when heterogeneity exists. We assumed that only two out of five studies had an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2481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9, 1 May 2016, Pages 1857–1866, </a:t>
            </a:r>
            <a:r>
              <a:rPr lang="en-US" altLang="en-US" sz="1000">
                <a:solidFill>
                  <a:srgbClr val="333333"/>
                </a:solidFill>
                <a:hlinkClick r:id="rId3"/>
              </a:rPr>
              <a:t>https://doi.org/10.1093/hmg/ddw049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Power of different methods. Splitting refers to a strategy that splits shared controls into individual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14500" y="1371600"/>
            <a:ext cx="571069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9, 1 May 2016, Pages 1857–1866, </a:t>
            </a:r>
            <a:r>
              <a:rPr lang="en-US" altLang="en-US" sz="1000">
                <a:solidFill>
                  <a:srgbClr val="333333"/>
                </a:solidFill>
                <a:hlinkClick r:id="rId3"/>
              </a:rPr>
              <a:t>https://doi.org/10.1093/hmg/ddw049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simple example of our decoupling approach. Ω and ΩDecoupled are the covariance matrices of the statistics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197031"/>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9, 1 May 2016, Pages 1857–1866, </a:t>
            </a:r>
            <a:r>
              <a:rPr lang="en-US" altLang="en-US" sz="1000">
                <a:solidFill>
                  <a:srgbClr val="333333"/>
                </a:solidFill>
                <a:hlinkClick r:id="rId3"/>
              </a:rPr>
              <a:t>https://doi.org/10.1093/hmg/ddw049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The number of eQTL identified by different methods in the 4 or 10 mouse tissue dataset of Sul et al. (27). We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71800" y="1371600"/>
            <a:ext cx="319729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3. Power of different methods when heterogeneity exists. We assumed that only two out of five studies had an ...</vt:lpstr>
      <vt:lpstr>Figure 2. Power of different methods. Splitting refers to a strategy that splits shared controls into individual ...</vt:lpstr>
      <vt:lpstr>Figure 1. A simple example of our decoupling approach. Ω and ΩDecoupled are the covariance matrices of the statistics ...</vt:lpstr>
      <vt:lpstr>Figure 4. The number of eQTL identified by different methods in the 4 or 10 mouse tissue dataset of Sul et al. (27). We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2024-09-18T19:10:11Z</dcterms:modified>
</cp:coreProperties>
</file>