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E4C3F3-5B1D-46CE-A9AD-F814CA92DA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18AFB-9885-47B5-9D2C-3E57C92029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somatotopic organization of SII, PV, and VS in nonhuman primates (Krubitzer and Kaas 1990; Krubitzer and Calford 1992; Burton et al. 1995; Krubitzer, Clarey, et al. 1995; Qi et al. 2002) with the somatotopic organization within areas OP 1–4 on the human parietal operculum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0F7FC-1FC7-4572-95D0-22A46A701D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1800–1811,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Comparison of the somatotopic organization of SII, PV, and VS in nonhuman primates (Krubitzer and Kaas 1990;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Comparison of the somatotopic organization of SII, PV, and VS in nonhuman primates (Krubitzer and Kaas 1990;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2024-04-26T03:44:43Z</dcterms:modified>
</cp:coreProperties>
</file>