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F1C86-920A-436F-BC7B-432B6681A1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05E58-10F5-497C-BEBF-2F7B8DE07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E0532-1DC7-4DD1-A9A1-D0DCFA6C3E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2024-04-26T04:36:58Z</dcterms:modified>
</cp:coreProperties>
</file>