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D1238-F019-4D4A-8ABD-0C3425FBD0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C8A82-721D-43E6-899A-EED9B7E25D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prevalence of Staphylococcal chromosomal cassette mec (SCCmec) type of methicillin-resistant Staphylococcus aureus isolates from jail inmates in San Francisco.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2D5E6-63F7-46CF-8F48-68A13B5D42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10, 15 November 2003, Pages 1384–1388,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Annual prevalence of Staphylococcal chromosomal cassette mec (SCCmec) type of methicillin-resistant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Annual prevalence of Staphylococcal chromosomal cassette mec (SCCmec) type of methicillin-resistant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2024-04-26T16:28:20Z</dcterms:modified>
</cp:coreProperties>
</file>