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AEF60-5360-4C5F-9AF5-BCA69D4FB0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6A053A-3997-4330-B01B-F5C86ABDEF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Decision tree for prioritizing candidate genes into three categories. Data from OMIM, DDG2P, BioGPS, NHGRI GWAS catalog, IKMC, ZFIN and PubMed were used, where available.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261EC1-DB1B-47F7-90ED-656AE1A9F4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3269–3277,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Decision tree for prioritizing candidate genes into three categories. Data from OMIM, DDG2P, BioGPS, NHGRI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Decision tree for prioritizing candidate genes into three categories. Data from OMIM, DDG2P, BioGPS, NHGRI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2024-04-26T12:32:05Z</dcterms:modified>
</cp:coreProperties>
</file>