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835D6B-6F49-482D-ABA0-F198883180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5CDB08-17A3-4B9F-98D6-67B23297D0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EM48 immunostaining reveals diffuse nuclear staining and intranuclear inclusion formation in the striatum of DE5 mice. (A) Diffuse nuclear EM48 staining is observed in striatal neurons of DE5 mice by 2 months of age. (B–E) EM48-positive staining and inclusion formation is seen in the striatum of 22-month-old DE5 mice (C) but not in neocortex (E) or age-matched non-transgenic striatum (B) or neocortex (D). (F) Inclusion formation is also observed in DE5 cerebellar Purkinje cells. Scale bars are 30 µm in (A)–(E) and 45 µm in (F).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200011-B0E0-4ADB-94D5-5E07502FBF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20, 15 October 2008, Pages 3095–3104,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EM48 immunostaining reveals diffuse nuclear staining and intranuclear inclusion formation in the striatum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EM48 immunostaining reveals diffuse nuclear staining and intranuclear inclusion formation in the striatum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2024-09-18T19:13:58Z</dcterms:modified>
</cp:coreProperties>
</file>