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99C743-954E-4D1D-9DCD-7BC7DF5E26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489D77-E79E-40E4-A4EF-1B90296D31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EM48 immunostaining reveals diffuse nuclear staining and intranuclear inclusion formation in the striatum of DE5 mice. (A) Diffuse nuclear EM48 staining is observed in striatal neurons of DE5 mice by 2 months of age. (B–E) EM48-positive staining and inclusion formation is seen in the striatum of 22-month-old DE5 mice (C) but not in neocortex (E) or age-matched non-transgenic striatum (B) or neocortex (D). (F) Inclusion formation is also observed in DE5 cerebellar Purkinje cells. Scale bars are 30 µm in (A)–(E) and 45 µm in (F).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870B2E-2C5A-49FB-A841-B79D0FEC4E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2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20, 15 October 2008, Pages 3095–3104,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https://doi.org/10.1093/hmg/ddn206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EM48 immunostaining reveals diffuse nuclear staining and intranuclear inclusion formation in the striatum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EM48 immunostaining reveals diffuse nuclear staining and intranuclear inclusion formation in the striatum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2024-05-08T03:37:21Z</dcterms:modified>
</cp:coreProperties>
</file>