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ACD365-216B-4AC3-A1DF-FB6E3B4FB3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D1D1F8-A4D1-431E-8A2E-2142923E93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mouse models of DS carrying three copies in the different Hsa21 orthologous regions on Mmu10, Mmu16 and Mmu17. (A) Schematic representation of Hsa21 and the triplicated Hsa21 syntenic regions in the mouse models. (B) Agilent microarray CGH profiles show duplications [Dp(10)1Yey, Dp(16)1Yey and Dp(17)1Yey] and the deletion [Ms1Rhr] in the Hsa21 orthologous region on Mmu10, Mmu16 and Mmu17. CGH profiles 1, 2, 3, 4 and 5 were generated using the DNA samples isolated from mouse models 1, 2, 3, 4 and 5, respectively (A). Plotted are log2-transformed hybridization ratios of the DNA from mutants versus wild-type mouse DNA. The endpoint genes of the Hsa21 orthologous regions and the Ms1Rhr region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171598-FD19-476C-B737-DFE4A003363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4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3, 1 February 2014, Pages 578–589, </a:t>
            </a:r>
            <a:r>
              <a:rPr lang="en-US" altLang="en-US" sz="1000">
                <a:solidFill>
                  <a:srgbClr val="333333"/>
                </a:solidFill>
                <a:hlinkClick r:id="rId3"/>
              </a:rPr>
              <a:t>https://doi.org/10.1093/hmg/ddt446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mouse models of DS carrying three copies in the different Hsa21 orthologous regions on Mmu10, Mmu16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mouse models of DS carrying three copies in the different Hsa21 orthologous regions on Mmu10, Mmu16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2024-04-26T19:47:16Z</dcterms:modified>
</cp:coreProperties>
</file>