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05420-8EDE-448F-8059-5EA37205F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45B19-16C1-4B2B-AE7B-0DC8D6D9B9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diagnosis in King James according to a database of clinical features and medical (mainly genetic) diagnoses.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3CE94-77B3-40E8-9D21-D3EEFEC408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 e153,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Differential diagnosis in King James according to a database of clinical features and medical (mainly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Differential diagnosis in King James according to a database of clinical features and medical (mainly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2024-04-26T06:40:08Z</dcterms:modified>
</cp:coreProperties>
</file>