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9E308E-2B2D-4DBF-9ECB-5A70D0C2AC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0221FD-85A1-4E14-B383-6E214FF753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BASC-2 profiles for the five-cluster solution. HYP = Hyperactivity; AGG = Aggression; CON = Conduct; ANX = Anxiety; DEP = Depression; SOM = Somatization; ATYP = Atypicality; WITH = Withdrawal; ATT = Attention Problems.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0563F3-A362-45BF-B6EF-D5D531CC83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s0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27, Issue 3, May 2012, Pages 277–292,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https://doi.org/10.1093/arclin/acs030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4. </a:t>
            </a:r>
            <a:r>
              <a:rPr lang="en-US" altLang="en-US" b="0"/>
              <a:t>Mean BASC-2 profiles for the five-cluster solution. HYP = Hyperactivity; AGG = Aggression; CON = Conduct; ANX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4. Mean BASC-2 profiles for the five-cluster solution. HYP = Hyperactivity; AGG = Aggression; CON = Conduct; ANX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2024-04-26T19:56:01Z</dcterms:modified>
</cp:coreProperties>
</file>