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5E0EB-8677-445A-9F8E-D7018EB832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17B93-D02E-4AA7-AEC5-66A09902BA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86E06-AEF8-46EC-9DB7-D89B356186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2024-04-26T15:24:16Z</dcterms:modified>
</cp:coreProperties>
</file>