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3D5A4-73CD-417F-BA13-DB752B3B67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A2828C-7F53-44F2-8D5A-E76FB713F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44FA9-5C6C-43C7-872C-CEF5C1F64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2024-04-27T03:13:31Z</dcterms:modified>
</cp:coreProperties>
</file>