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206F9-819D-49A4-9CB8-2E3815A98D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A9E7D-97CA-4801-B552-D49DA62FCF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Brand Evaluations (Study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AB4D-D44F-4285-911E-1573D349B0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Brand Evaluations (Study 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AB4D-D44F-4285-911E-1573D349B02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Brand Evaluations (Study 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AB4D-D44F-4285-911E-1573D349B02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Brand Evaluations (Study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AB4D-D44F-4285-911E-1573D349B02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619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619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619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619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1, 1 June 2012, Pages 93–110,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https://doi.org/10.1086/661935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Brand Evaluations (Study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1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1, 1 June 2012, Pages 93–110,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https://doi.org/10.1086/661935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Brand Evaluations (Study 2)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1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1, 1 June 2012, Pages 93–110,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https://doi.org/10.1086/661935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Brand Evaluations (Study 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1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1, 1 June 2012, Pages 93–110,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https://doi.org/10.1086/661935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Brand Evaluations (Study 4)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1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Brand Evaluations (Study 1)
</vt:lpstr>
      <vt:lpstr>Figure 2. Brand Evaluations (Study 2)
</vt:lpstr>
      <vt:lpstr>Figure 3. Brand Evaluations (Study 3)
</vt:lpstr>
      <vt:lpstr>Figure 4. Brand Evaluations (Study 4)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2024-04-26T14:25:27Z</dcterms:modified>
</cp:coreProperties>
</file>