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BC06F1-253B-4EB9-879E-BA891596F5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DB9C22-55E8-4C6A-A459-77C5F46045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miRNAs as potential targets to modulate cardial healing and remodelling during/after myocardial ischaemia with putative assignment to cell types. (Left) miRNAs regulated early during hypoxia and healing processes mainly confined to the infarct and border zones; (right) miRNAs involved in the chronic remodelling process of hypertrophy and fibrosis of the surviving myocardium. See text for details. EC, endothelial cell; SMC, smooth muscle cell.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D154D1-669E-4853-BD34-FA1370F0C3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s1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94, Issue 2, 1 May 2012, Pages 293–303,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https://doi.org/10.1093/cvr/cvs109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miRNAs as potential targets to modulate cardial healing and remodelling during/after myocardial ischaemia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miRNAs as potential targets to modulate cardial healing and remodelling during/after myocardial ischaemia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2024-04-26T13:50:25Z</dcterms:modified>
</cp:coreProperties>
</file>