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79F0E-C378-4701-9EE0-A55A4B3442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D535B-574C-47FE-943D-129F46CEE2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GC–MS data from a basic drug screen of 2 mL of urine from PM Case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C18F1-10CD-4E50-8E5C-A97A257B7F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3, April 2013, Pages 135–146,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GC–MS data from a basic drug screen of 2 mL of urine from PM Case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GC–MS data from a basic drug screen of 2 mL of urine from PM Case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2024-04-26T01:04:31Z</dcterms:modified>
</cp:coreProperties>
</file>