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AD0D25-D98D-459F-BC19-D3923DCF21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840DBB-ECB6-4722-9197-7F4B8FCEFA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41DB75-5D0E-45A2-A339-9CFAAD4C17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2024-04-26T00:46:42Z</dcterms:modified>
</cp:coreProperties>
</file>