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47805-FA3C-4F44-B84E-E0FF364D5A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B2790C-0E2F-4E82-B1D1-F27288115A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D195F4-FD44-4460-9209-74194B010F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2024-04-26T11:43:54Z</dcterms:modified>
</cp:coreProperties>
</file>