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D012F-FF8E-4E18-92F5-B00BAB3EAC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47DC4-6D6E-47C0-9A96-7119193A70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rsFC maps from 5 distinct subregions of the right PMC. Statistical parametric maps using a voxel-level statistical threshold of P &lt; 0.05 corrected for false discovery rate. Caret software (Van Essen et al. 2001) was used to visualize these maps.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07112-91E2-453A-AC46-2CE9C26C0A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719–727,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rsFC maps from 5 distinct subregions of the right PMC. Statistical parametric maps using a voxel-level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rsFC maps from 5 distinct subregions of the right PMC. Statistical parametric maps using a voxel-level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2024-09-19T04:39:44Z</dcterms:modified>
</cp:coreProperties>
</file>