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8E7376-F6E8-4A34-8D40-162E9263C5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B5BE07-6EC9-4A00-B378-7F9B7A66BDB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rsFC maps from 5 distinct subregions of the right PMC. Statistical parametric maps using a voxel-level statistical threshold of P &lt; 0.05 corrected for false discovery rate. Caret software (Van Essen et al. 2001) was used to visualize these maps.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FA732A-3D95-4CF4-9DDB-AA075330361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3, March 2014, Pages 719–727,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6. </a:t>
            </a:r>
            <a:r>
              <a:rPr lang="en-US" altLang="en-US" b="0"/>
              <a:t>rsFC maps from 5 distinct subregions of the right PMC. Statistical parametric maps using a voxel-level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6. rsFC maps from 5 distinct subregions of the right PMC. Statistical parametric maps using a voxel-level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2024-09-20T01:28:27Z</dcterms:modified>
</cp:coreProperties>
</file>