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049F7-97B0-46C5-BE71-66E68B94B7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EAFDD5-51A7-4150-B60D-1B627B25EB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rsFC maps from 5 distinct subregions of the right PMC. Statistical parametric maps using a voxel-level statistical threshold of P &lt; 0.05 corrected for false discovery rate. Caret software (Van Essen et al. 2001) was used to visualize these maps.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524FFA-6EC9-4D18-BB35-FE5F7D1840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719–727,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rsFC maps from 5 distinct subregions of the right PMC. Statistical parametric maps using a voxel-level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rsFC maps from 5 distinct subregions of the right PMC. Statistical parametric maps using a voxel-level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2024-05-08T01:08:50Z</dcterms:modified>
</cp:coreProperties>
</file>