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31EE6EE-8E4D-48AE-B50B-172007C2409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56B5999-4798-4983-9EBF-55B147FFAF8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Case 2. Strain curve of basal and apical septum during low-dose dobutamine stress-echocardiography. (A) At baseline mid-basal systolic deformation is normal ( εsys =−20%) whereas apical systolic deformation is reduced ( εsys =−6%) with significant post-systolic deformation ( εmax =−9%; PSI=50%; pattern consistent with post-ischaemic myocardium). (B) At peak dose apical systolic deformation normalised: εsys =−15%; εmax =−16%; PSI=6%. This response is typical for stunning myocardium. AVC=Aortic valve closure.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© 2005, The European Society of Cardiology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79BE1F6-0D85-4B1D-8155-884BBF1B71F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j.euje.2005.08.00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J Echocardiogr</a:t>
            </a:r>
            <a:r>
              <a:rPr lang="en-US" altLang="en-US" sz="1000">
                <a:solidFill>
                  <a:srgbClr val="333333"/>
                </a:solidFill>
              </a:rPr>
              <a:t>, Volume 7, Issue 1, January 2006, Pages 53–61,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https://doi.org/10.1016/j.euje.2005.08.003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 </a:t>
            </a:r>
            <a:r>
              <a:rPr lang="en-US" altLang="en-US" b="0"/>
              <a:t>Case 2. Strain curve of basal and apical septum during low-dose dobutamine stress-echocardiography. (A) At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 Case 2. Strain curve of basal and apical septum during low-dose dobutamine stress-echocardiography. (A) At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2024-04-26T05:21:45Z</dcterms:modified>
</cp:coreProperties>
</file>