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FDB87-FCF7-43E1-9887-AE8222659F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21154-7E22-48A9-804B-717C02830F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Interaction of 5-HTTLPR with NET (P = 0.003) on error rate (in percent) as a function of target type (neutral, congruent, and incongruent) with the comparison on incongruent targets remaining significant after FDR correction for multiple comparisons; (B) effect of TPH2 (P = 0.008) on log-transformed reaction time (logRT) averaged across targets;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2EB5B-30B5-491E-A639-2EB4BD433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comparisons between genotype groups in the time–frequency domain based on interactions of (A) 5-HTTLPR with NET (P = 0.023) and (B) of TPH2 with NET (P = 0.064) on ERS in the induced gamma-band frequency range in percent as a function of time; conventional P values: *P &lt; 0.05, **P &lt; 0.01, ***P &lt; 0.001. Note that for (A) all comparisons and for (B) the comparisons between 400 and 600 ms remained significant after FDR correction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2EB5B-30B5-491E-A639-2EB4BD433ED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3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1195–1205,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Interaction of 5-HTTLPR with NET (P = 0.003) on error rate (in percent) as a function of target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4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1195–1205,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Simple comparisons between genotype groups in the time–frequency domain based on interactions of (A) 5-HTTLPR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507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(A) Interaction of 5-HTTLPR with NET (P = 0.003) on error rate (in percent) as a function of target type ...</vt:lpstr>
      <vt:lpstr>Figure 2. Simple comparisons between genotype groups in the time–frequency domain based on interactions of (A) 5-HTTLPR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2024-04-26T02:24:40Z</dcterms:modified>
</cp:coreProperties>
</file>