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43E86-C643-4339-B9E9-9D9D5EE2B3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3DFC5-43E2-4EDF-BCBC-48A0EB9E44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23AE7-7675-4BBF-9581-177CAD9AA2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2024-04-26T04:54:24Z</dcterms:modified>
</cp:coreProperties>
</file>