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027D6-9B8C-4D9F-B645-6778CCE325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DD7291-1F52-4E79-A1A5-2152526AEF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18F617-3DAF-4717-9389-F27002367C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2024-04-27T05:10:19Z</dcterms:modified>
</cp:coreProperties>
</file>