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4C137-2DA6-4FF0-AED5-97CDBD25BF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CA7A8-7458-493C-8B55-55DE777AF9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56EC8-73E4-404B-86EF-E82A331349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2024-04-26T03:34:44Z</dcterms:modified>
</cp:coreProperties>
</file>