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CB35B0-8567-42A6-9CDB-62119C07F8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A2F380-97E7-4733-8D4F-56CDD4CFBA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Different proliferation capacities of human adult hippocampal stem cells. (A) Double-fluorescence immunocytochemistry of nestin (green) and Ki67 (red) epitopes confirmed proliferation activity of adult hippocampal stem cells. Hoechst nuclear staining shown in blue (also in B). (B) Fluorescence immunocytochemistry of nestin (green) and Musashi (red) confirmed stemness of the progenitor cell population. Scale bars in A = 50 µm and B = 100 µm. (C) Discriminance analysis of proliferation capacities obtained from all cell cultures revealed two significant growth patterns (P &lt; 0.001). HPCs are indicated by blue dots, LPC by red dots. (D) Red bars refer to LPC culture specimens. Blue bars refer to HPC cultures, which showed a significant higher increase in cell numbers after each of the three passages (pass) in vitro (P &lt; 0.001). ***P &lt; 0.001 (t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CCB704-ECA3-47BF-9338-6CC90A2C67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2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11, November 2010, Pages 3359–3372, </a:t>
            </a:r>
            <a:r>
              <a:rPr lang="en-US" altLang="en-US" sz="1000">
                <a:solidFill>
                  <a:srgbClr val="333333"/>
                </a:solidFill>
                <a:hlinkClick r:id="rId3"/>
              </a:rPr>
              <a:t>https://doi.org/10.1093/brain/awq215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Different proliferation capacities of human adult hippocampal stem cells. (A) Double-fluorescence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Different proliferation capacities of human adult hippocampal stem cells. (A) Double-fluorescence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2024-04-27T01:21:27Z</dcterms:modified>
</cp:coreProperties>
</file>