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44866C-4004-471E-BA0B-7DF8C5C718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D2E15-D468-4BBF-BC79-AC072EDA17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E4D846-73CB-4FD5-8924-314B2CD195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2024-04-26T09:31:38Z</dcterms:modified>
</cp:coreProperties>
</file>