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9EEF1-1E36-465B-846F-D2206A2A6E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FDBE6-F5BA-409C-B0CC-A6D44AED04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BE5CF-BAD7-4374-9DF5-D662B77CF5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2024-05-10T09:05:52Z</dcterms:modified>
</cp:coreProperties>
</file>