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77ABEB-25B7-42F1-9F8C-D874A52C95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74B20A-0FD4-4F74-8E92-D7ACFCF791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935A77-2E0F-4C60-8192-6A18CE2105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2024-09-20T11:48:49Z</dcterms:modified>
</cp:coreProperties>
</file>