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D1A89-8153-437C-A8B7-39840297E6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BFC1B-CF77-475B-B9AC-6CD58DCB70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Sulci identification on the inner cortical surface for newborns of different GA and SI: presented, from left to right, are sagittal views of the medial and lateral left hemisphere surfaces, and transverse views of the vertex and ventral surfaces (A anterior, P posterior, L left, R right). Note that the sulci of the medial surface appear roughly connected.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BCC44-02C1-4BFA-BB12-48EF3DB215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1444–1454,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Sulci identification on the inner cortical surface for newborns of different GA and SI: presented, from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Sulci identification on the inner cortical surface for newborns of different GA and SI: presented, from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2024-04-26T20:07:50Z</dcterms:modified>
</cp:coreProperties>
</file>