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422548-52C9-4341-A273-FAAEB023DD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4BF76E-642C-46FA-AD8F-73E8628921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Reported coverage rates of the different stent types. Bars represent the maximum and minimum per cent of uncovered struts reported in peer-reviewed publications at each time point. In the case of one single study available, the value is represented by a square. Unweighted interpolation lines connect the values for each stent type, thus estimating the coverage rate of each device. BES, biolimus-eluting stent; BMS, bare-metal stent; BVS, bioresrobable vascular scaffold; DCB-BMS, combination of drug-coated balloon with bare-metal stent; EES, everolimus-eluting stent; PES, paclitaxel-eluting stent; R-ZES, zotarolimus-eluting stent with ByoLinx polymer (Resolute™); ZES, zotarolimus-eluting stent with phosphorylcholine polymer.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15AB84-0976-4A8A-8B95-EA13C113DF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hjci/jes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Cardiovasc Imaging</a:t>
            </a:r>
            <a:r>
              <a:rPr lang="en-US" altLang="en-US" sz="1000">
                <a:solidFill>
                  <a:srgbClr val="333333"/>
                </a:solidFill>
              </a:rPr>
              <a:t>, Volume 13, Issue 5, May 2012, Pages 370–384, </a:t>
            </a:r>
            <a:r>
              <a:rPr lang="en-US" altLang="en-US" sz="1000">
                <a:solidFill>
                  <a:srgbClr val="333333"/>
                </a:solidFill>
                <a:hlinkClick r:id="rId3"/>
              </a:rPr>
              <a:t>https://doi.org/10.1093/ehjci/jes025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Reported coverage rates of the different stent types. Bars represent the maximum and minimum per cent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Reported coverage rates of the different stent types. Bars represent the maximum and minimum per cent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2024-04-26T12:30:40Z</dcterms:modified>
</cp:coreProperties>
</file>