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D9008-D233-44AC-A517-A60DDF88E4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093019-68EA-4605-A72A-84C9CD64EA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Clinopyroxene mg-number [100×atomic Mg/(Mg+Fe)] plotted against various clinopyroxene components (wt %) and coexisting olivine forsterite (Fo) values for xenoliths from cones on the southern flank of Mauna Kea volcano (Fig. 1). (a) Each data point represents an average value for a clinopyroxene grain acquired by 10–15 spot analyses per grain; multiple grains are plotted for most samples. For comparison, we include compositional fields for clinopyroxene from Hawaiian tholeiitic magmas represented by Kilauea volcano lavas and gabbros (data from Moore et al., 1980; Ho &amp; Garcia, 1988; Nichols &amp; Stout, 1988; Garcia et al., 1989, 1992; Helz &amp; Wright, 1992; Fodor &amp; Moore, 1994), and for clinopyroxene in Hawaiian alkalic basalts (Fodor et al., 1975; Beeson, 1976; Chen et al., 1990; Frey et al., 1990). Data points for selected xenoliths are encircled. (b) Intra-sample compositional zoning for clinopyroxene in selected xenoliths to illustrate the ways by which Al2O3 varies with respect to mg-number; C1 is a grain-size composite; small circles represent the fine-grained portion.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85C5C8-1E82-4549-B97A-36144927BA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8.5.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38, Issue 5, May 1997, Pages 581–624, </a:t>
            </a:r>
            <a:r>
              <a:rPr lang="en-US" altLang="en-US" sz="1000">
                <a:solidFill>
                  <a:srgbClr val="333333"/>
                </a:solidFill>
                <a:hlinkClick r:id="rId3"/>
              </a:rPr>
              <a:t>https://doi.org/10.1093/petroj/38.5.581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Clinopyroxene mg-number [100×atomic Mg/(Mg+Fe)] plotted against various clinopyroxene components (wt %)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Clinopyroxene mg-number [100×atomic Mg/(Mg+Fe)] plotted against various clinopyroxene components (wt %)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2024-04-26T17:44:11Z</dcterms:modified>
</cp:coreProperties>
</file>