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16682-245D-46D6-AF9F-31BEF61915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12FB9-29ED-4E7E-90B9-05BE508D9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Analysis of the retrograde tracing from the mPFC. Confocal planes showing neurons labeled with red Retrobeads in the BLA of (A) control and (B) NVHL animals. Insets showing representative confocal planes of FosB expression in neurons labeled with the retrobeads. (B1) Confocal plane showing the co-localization of parvalbumin in green, CAMKII in blue, and the red Retrobeads in the BLA. (C) Graph showing the FosB fluorescence intensity in Control and NVHL animals. (D) Graph showing the density of neurons per 0.2 mm2 labeled with the retrograde tracer in the BLA (t-test; P-values: *&lt;0.05). Bars represent means ± SEM, n = 5 for the control group and 9 for the NVHL group (number of animals). (E) Graph showing the correlation between the density of labeled neurons in the BLA and the reduction in the startle response in the PPI test (Spearman correlation; r = −0.61 and P = 0.03). Scale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09200-ADAD-4FAB-BD3B-B51511F304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1287–1294, </a:t>
            </a:r>
            <a:r>
              <a:rPr lang="en-US" altLang="en-US" sz="1000">
                <a:solidFill>
                  <a:srgbClr val="333333"/>
                </a:solidFill>
                <a:hlinkClick r:id="rId3"/>
              </a:rPr>
              <a:t>https://doi.org/10.1093/cercor/bhv280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Analysis of the retrograde tracing from the mPFC. Confocal planes showing neurons labeled with red Retrobeads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Analysis of the retrograde tracing from the mPFC. Confocal planes showing neurons labeled with red Retrobeads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2024-04-26T06:26:31Z</dcterms:modified>
</cp:coreProperties>
</file>